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7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EF28-3BFB-458A-9628-A06F8629B58D}" type="datetimeFigureOut">
              <a:rPr lang="ru-RU" smtClean="0"/>
              <a:t>02.02.2026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0909A-F7C4-4CC3-A83C-41E2962F3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426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sh dir="u"/>
      </p:transition>
    </mc:Choice>
    <mc:Fallback xmlns="">
      <p:transition>
        <p:push dir="u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EF28-3BFB-458A-9628-A06F8629B58D}" type="datetimeFigureOut">
              <a:rPr lang="ru-RU" smtClean="0"/>
              <a:t>02.02.2026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0909A-F7C4-4CC3-A83C-41E2962F3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6365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sh dir="u"/>
      </p:transition>
    </mc:Choice>
    <mc:Fallback xmlns="">
      <p:transition>
        <p:push dir="u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EF28-3BFB-458A-9628-A06F8629B58D}" type="datetimeFigureOut">
              <a:rPr lang="ru-RU" smtClean="0"/>
              <a:t>02.02.2026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0909A-F7C4-4CC3-A83C-41E2962F3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610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sh dir="u"/>
      </p:transition>
    </mc:Choice>
    <mc:Fallback xmlns="">
      <p:transition>
        <p:push dir="u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EF28-3BFB-458A-9628-A06F8629B58D}" type="datetimeFigureOut">
              <a:rPr lang="ru-RU" smtClean="0"/>
              <a:t>02.02.2026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0909A-F7C4-4CC3-A83C-41E2962F3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091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sh dir="u"/>
      </p:transition>
    </mc:Choice>
    <mc:Fallback xmlns="">
      <p:transition>
        <p:push dir="u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EF28-3BFB-458A-9628-A06F8629B58D}" type="datetimeFigureOut">
              <a:rPr lang="ru-RU" smtClean="0"/>
              <a:t>02.02.2026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0909A-F7C4-4CC3-A83C-41E2962F3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3001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sh dir="u"/>
      </p:transition>
    </mc:Choice>
    <mc:Fallback xmlns="">
      <p:transition>
        <p:push dir="u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EF28-3BFB-458A-9628-A06F8629B58D}" type="datetimeFigureOut">
              <a:rPr lang="ru-RU" smtClean="0"/>
              <a:t>02.02.2026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0909A-F7C4-4CC3-A83C-41E2962F3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547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sh dir="u"/>
      </p:transition>
    </mc:Choice>
    <mc:Fallback xmlns="">
      <p:transition>
        <p:push dir="u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EF28-3BFB-458A-9628-A06F8629B58D}" type="datetimeFigureOut">
              <a:rPr lang="ru-RU" smtClean="0"/>
              <a:t>02.02.2026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0909A-F7C4-4CC3-A83C-41E2962F3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5935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sh dir="u"/>
      </p:transition>
    </mc:Choice>
    <mc:Fallback xmlns="">
      <p:transition>
        <p:push dir="u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EF28-3BFB-458A-9628-A06F8629B58D}" type="datetimeFigureOut">
              <a:rPr lang="ru-RU" smtClean="0"/>
              <a:t>02.02.2026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0909A-F7C4-4CC3-A83C-41E2962F3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714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sh dir="u"/>
      </p:transition>
    </mc:Choice>
    <mc:Fallback xmlns="">
      <p:transition>
        <p:push dir="u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EF28-3BFB-458A-9628-A06F8629B58D}" type="datetimeFigureOut">
              <a:rPr lang="ru-RU" smtClean="0"/>
              <a:t>02.02.2026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0909A-F7C4-4CC3-A83C-41E2962F3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214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sh dir="u"/>
      </p:transition>
    </mc:Choice>
    <mc:Fallback xmlns="">
      <p:transition>
        <p:push dir="u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EF28-3BFB-458A-9628-A06F8629B58D}" type="datetimeFigureOut">
              <a:rPr lang="ru-RU" smtClean="0"/>
              <a:t>02.02.2026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0909A-F7C4-4CC3-A83C-41E2962F3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009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sh dir="u"/>
      </p:transition>
    </mc:Choice>
    <mc:Fallback xmlns="">
      <p:transition>
        <p:push dir="u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EF28-3BFB-458A-9628-A06F8629B58D}" type="datetimeFigureOut">
              <a:rPr lang="ru-RU" smtClean="0"/>
              <a:t>02.02.2026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0909A-F7C4-4CC3-A83C-41E2962F3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775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sh dir="u"/>
      </p:transition>
    </mc:Choice>
    <mc:Fallback xmlns="">
      <p:transition>
        <p:push dir="u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7FEF28-3BFB-458A-9628-A06F8629B58D}" type="datetimeFigureOut">
              <a:rPr lang="ru-RU" smtClean="0"/>
              <a:t>02.02.2026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280909A-F7C4-4CC3-A83C-41E2962F3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7895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push dir="u"/>
      </p:transition>
    </mc:Choice>
    <mc:Fallback xmlns="">
      <p:transition>
        <p:push dir="u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423FD6-C2B6-B79F-9B39-9B214FD3A9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8D8E4F2-8C89-3BA8-B823-F9110BDC3E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Изображение выглядит как текст, Человеческое лицо, одежда, улыбк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01A7B44E-6A73-B0C7-1901-677260A244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629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Tm="600000">
        <p:push dir="u"/>
      </p:transition>
    </mc:Choice>
    <mc:Fallback>
      <p:transition advTm="600000">
        <p:push dir="u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423FD6-C2B6-B79F-9B39-9B214FD3A9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8D8E4F2-8C89-3BA8-B823-F9110BDC3E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Изображение выглядит как текст, плакат, одежда, челове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6A7E054-1E84-53FC-4F2E-68509ED14C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1936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Tm="600000">
        <p:push dir="u"/>
      </p:transition>
    </mc:Choice>
    <mc:Fallback>
      <p:transition advTm="600000">
        <p:push dir="u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423FD6-C2B6-B79F-9B39-9B214FD3A9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8D8E4F2-8C89-3BA8-B823-F9110BDC3E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Изображение выглядит как текст, Человеческое лицо, рождество, челове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834D7D91-C71C-1EA1-AE31-3F409FC07F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9762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Tm="600000">
        <p:push dir="u"/>
      </p:transition>
    </mc:Choice>
    <mc:Fallback>
      <p:transition advTm="600000">
        <p:push dir="u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423FD6-C2B6-B79F-9B39-9B214FD3A9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8D8E4F2-8C89-3BA8-B823-F9110BDC3E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Изображение выглядит как текст, спортивная игра, хоккей, спорт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45AC5888-68DE-1A3C-5440-F6DF2BAE3D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918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Tm="600000">
        <p:push dir="u"/>
      </p:transition>
    </mc:Choice>
    <mc:Fallback>
      <p:transition advTm="600000">
        <p:push dir="u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423FD6-C2B6-B79F-9B39-9B214FD3A9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8D8E4F2-8C89-3BA8-B823-F9110BDC3E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Изображение выглядит как текст, Графика, снимок экрана, Шрифт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6AAAA24-941D-1939-8079-F50FED583E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2176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Tm="600000">
        <p:push dir="u"/>
      </p:transition>
    </mc:Choice>
    <mc:Fallback>
      <p:transition advTm="600000">
        <p:push dir="u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423FD6-C2B6-B79F-9B39-9B214FD3A9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8D8E4F2-8C89-3BA8-B823-F9110BDC3E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Изображение выглядит как текст, Человеческое лицо, одежда, плакат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2CEA3D50-A530-E06E-8C39-160210C47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89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Tm="600000">
        <p:push dir="u"/>
      </p:transition>
    </mc:Choice>
    <mc:Fallback>
      <p:transition advTm="600000">
        <p:push dir="u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423FD6-C2B6-B79F-9B39-9B214FD3A9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8D8E4F2-8C89-3BA8-B823-F9110BDC3E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Изображение выглядит как текст, одежда, Человеческое лицо, девочк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4C1536D-979C-C183-2308-0B7E3C3734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5293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Tm="600000">
        <p:push dir="u"/>
      </p:transition>
    </mc:Choice>
    <mc:Fallback>
      <p:transition advTm="600000">
        <p:push dir="u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423FD6-C2B6-B79F-9B39-9B214FD3A9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8D8E4F2-8C89-3BA8-B823-F9110BDC3E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Изображение выглядит как текст, плакат, Рекламный проспект, метк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4D38156A-D0D5-8C3C-1C1C-9BA98EC303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768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Tm="600000">
        <p:push dir="u"/>
      </p:transition>
    </mc:Choice>
    <mc:Fallback>
      <p:transition advTm="600000">
        <p:push dir="u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423FD6-C2B6-B79F-9B39-9B214FD3A9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8D8E4F2-8C89-3BA8-B823-F9110BDC3E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Изображение выглядит как текст, одежда, человек, Танец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4168A40-1DBE-1017-F942-F83B99E20F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16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Tm="600000">
        <p:push dir="u"/>
      </p:transition>
    </mc:Choice>
    <mc:Fallback>
      <p:transition advTm="600000">
        <p:push dir="u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423FD6-C2B6-B79F-9B39-9B214FD3A9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8D8E4F2-8C89-3BA8-B823-F9110BDC3E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Изображение выглядит как текст, одежда, обувь, челове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E80692C5-F4AA-0597-A4DF-AF8C813C40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694"/>
            <a:ext cx="9144000" cy="6736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346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Tm="600000">
        <p:push dir="u"/>
      </p:transition>
    </mc:Choice>
    <mc:Fallback>
      <p:transition advTm="600000">
        <p:push dir="u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423FD6-C2B6-B79F-9B39-9B214FD3A9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8D8E4F2-8C89-3BA8-B823-F9110BDC3E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Изображение выглядит как текст, Человеческое лицо, одежда, улыбк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2D56169A-18CB-5756-A701-4F65FCCCA7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6369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Tm="600000">
        <p:push dir="u"/>
      </p:transition>
    </mc:Choice>
    <mc:Fallback>
      <p:transition advTm="600000">
        <p:push dir="u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423FD6-C2B6-B79F-9B39-9B214FD3A9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8D8E4F2-8C89-3BA8-B823-F9110BDC3E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Изображение выглядит как текст, Человеческое лицо, человек, одежд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5A708320-E248-C487-257D-427FAC4959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1252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Tm="600000">
        <p:push dir="u"/>
      </p:transition>
    </mc:Choice>
    <mc:Fallback>
      <p:transition advTm="600000">
        <p:push dir="u"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Тема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</TotalTime>
  <Words>0</Words>
  <Application>Microsoft Office PowerPoint</Application>
  <PresentationFormat>Экран (4:3)</PresentationFormat>
  <Paragraphs>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Денис</dc:creator>
  <cp:lastModifiedBy>Денис</cp:lastModifiedBy>
  <cp:revision>2</cp:revision>
  <dcterms:created xsi:type="dcterms:W3CDTF">2026-02-02T09:22:15Z</dcterms:created>
  <dcterms:modified xsi:type="dcterms:W3CDTF">2026-02-02T11:39:50Z</dcterms:modified>
</cp:coreProperties>
</file>